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sldIdLst>
    <p:sldId id="256" r:id="rId2"/>
    <p:sldId id="263" r:id="rId3"/>
    <p:sldId id="257" r:id="rId4"/>
    <p:sldId id="259" r:id="rId5"/>
    <p:sldId id="258" r:id="rId6"/>
    <p:sldId id="264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39" autoAdjust="0"/>
  </p:normalViewPr>
  <p:slideViewPr>
    <p:cSldViewPr snapToGrid="0" snapToObjects="1">
      <p:cViewPr>
        <p:scale>
          <a:sx n="152" d="100"/>
          <a:sy n="152" d="100"/>
        </p:scale>
        <p:origin x="-2008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August 31,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August 31,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LOWER ADIRONDACK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SEARCH and RESCUE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mr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others may live</a:t>
            </a:r>
          </a:p>
        </p:txBody>
      </p:sp>
    </p:spTree>
    <p:extLst>
      <p:ext uri="{BB962C8B-B14F-4D97-AF65-F5344CB8AC3E}">
        <p14:creationId xmlns:p14="http://schemas.microsoft.com/office/powerpoint/2010/main" val="26094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47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b="2481"/>
          <a:stretch/>
        </p:blipFill>
        <p:spPr>
          <a:xfrm>
            <a:off x="641350" y="225607"/>
            <a:ext cx="8042275" cy="5740414"/>
          </a:xfrm>
        </p:spPr>
      </p:pic>
    </p:spTree>
    <p:extLst>
      <p:ext uri="{BB962C8B-B14F-4D97-AF65-F5344CB8AC3E}">
        <p14:creationId xmlns:p14="http://schemas.microsoft.com/office/powerpoint/2010/main" val="131003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What is Lower Adirondack </a:t>
            </a:r>
            <a:b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Search and Rescue?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 Adirondack Search and Rescue (LASAR) is a wilderness search and rescue team based out of Warrensburg, N.Y.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team has more than 60 volunteers who are dedicated to searching for lost people. We do this by extensive training including classroom and field exercises.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LASAR is a member of the New York Federation of Search and Rescue.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8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3F5B03"/>
                </a:solidFill>
              </a:rPr>
              <a:t>Training</a:t>
            </a:r>
            <a:endParaRPr lang="en-US" sz="3600" b="1" dirty="0">
              <a:solidFill>
                <a:srgbClr val="3F5B03"/>
              </a:solidFill>
            </a:endParaRPr>
          </a:p>
        </p:txBody>
      </p:sp>
      <p:pic>
        <p:nvPicPr>
          <p:cNvPr id="4" name="Content Placeholder 3" descr="IMG_gps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3" r="-4853"/>
          <a:stretch>
            <a:fillRect/>
          </a:stretch>
        </p:blipFill>
        <p:spPr>
          <a:xfrm>
            <a:off x="150398" y="1504038"/>
            <a:ext cx="4447452" cy="2690601"/>
          </a:xfrm>
        </p:spPr>
      </p:pic>
      <p:pic>
        <p:nvPicPr>
          <p:cNvPr id="5" name="Picture 4" descr="_MF146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22" y="4069260"/>
            <a:ext cx="3707804" cy="2829885"/>
          </a:xfrm>
          <a:prstGeom prst="rect">
            <a:avLst/>
          </a:prstGeom>
        </p:spPr>
      </p:pic>
      <p:pic>
        <p:nvPicPr>
          <p:cNvPr id="6" name="Picture 5" descr="IMG_086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53" y="1562552"/>
            <a:ext cx="3544903" cy="2935695"/>
          </a:xfrm>
          <a:prstGeom prst="rect">
            <a:avLst/>
          </a:prstGeom>
        </p:spPr>
      </p:pic>
      <p:pic>
        <p:nvPicPr>
          <p:cNvPr id="7" name="Picture 6" descr="IMG_107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0" y="4194640"/>
            <a:ext cx="4010618" cy="28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3F5B03"/>
                </a:solidFill>
              </a:rPr>
              <a:t>Responding to a Search</a:t>
            </a:r>
            <a:endParaRPr lang="en-US" sz="3600" b="1" dirty="0">
              <a:solidFill>
                <a:srgbClr val="3F5B0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New York State Department of Environmental Conservation is the responsible government agency for search and rescue. Requests for searchers are made by the DEC Forest Rangers. A search call-out to the team is then activated by a LASAR officer.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DSCN65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1" y="3877165"/>
            <a:ext cx="3810000" cy="2857500"/>
          </a:xfrm>
          <a:prstGeom prst="rect">
            <a:avLst/>
          </a:prstGeom>
        </p:spPr>
      </p:pic>
      <p:pic>
        <p:nvPicPr>
          <p:cNvPr id="5" name="Picture 4" descr="IMG_61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877165"/>
            <a:ext cx="3952130" cy="288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7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72305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43" y="551481"/>
            <a:ext cx="3881638" cy="3726675"/>
          </a:xfrm>
          <a:prstGeom prst="rect">
            <a:avLst/>
          </a:prstGeom>
        </p:spPr>
      </p:pic>
      <p:pic>
        <p:nvPicPr>
          <p:cNvPr id="4" name="Picture 3" descr="IMG_61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7" y="2873876"/>
            <a:ext cx="4420035" cy="3624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204" y="910780"/>
            <a:ext cx="4150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Getting organized 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 the start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N8588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6" y="2861945"/>
            <a:ext cx="2505414" cy="1905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3F5B03"/>
                </a:solidFill>
              </a:rPr>
              <a:t>LASAR K-9 Team</a:t>
            </a:r>
            <a:endParaRPr lang="en-US" sz="3600" b="1" dirty="0">
              <a:solidFill>
                <a:srgbClr val="3F5B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Dogs are often a valuable resource at a search. LASAR has ongoing training for search dogs and their handlers.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Ollie SAR 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29" y="3081430"/>
            <a:ext cx="3822222" cy="2858864"/>
          </a:xfrm>
          <a:prstGeom prst="rect">
            <a:avLst/>
          </a:prstGeom>
        </p:spPr>
      </p:pic>
      <p:pic>
        <p:nvPicPr>
          <p:cNvPr id="6" name="Picture 5" descr="DSCN8613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90" y="4031753"/>
            <a:ext cx="3087739" cy="24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0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That Others May Live</a:t>
            </a:r>
            <a:r>
              <a:rPr lang="mr-IN" sz="3600" b="1" dirty="0" smtClean="0">
                <a:solidFill>
                  <a:schemeClr val="accent5">
                    <a:lumMod val="50000"/>
                  </a:schemeClr>
                </a:solidFill>
              </a:rPr>
              <a:t>……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 of the mission of the Lower Adirondack Search and Rescue team is to provide public education. Along with outdoor safety information LASAR teaches a program called Hug-A-Tree to children ages 6-13 to help them keep safe and to survive if they become lost.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DSCN14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65" y="3977347"/>
            <a:ext cx="3810000" cy="26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3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399156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LOWER ADIRONDACK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SEARCH and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you would like more information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Please visit our website: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asarny.org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1430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8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303</TotalTime>
  <Words>230</Words>
  <Application>Microsoft Macintosh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Breeze</vt:lpstr>
      <vt:lpstr>LOWER ADIRONDACK SEARCH and RESCUE</vt:lpstr>
      <vt:lpstr>PowerPoint Presentation</vt:lpstr>
      <vt:lpstr>What is Lower Adirondack  Search and Rescue?</vt:lpstr>
      <vt:lpstr>Training</vt:lpstr>
      <vt:lpstr>Responding to a Search</vt:lpstr>
      <vt:lpstr>PowerPoint Presentation</vt:lpstr>
      <vt:lpstr>LASAR K-9 Team</vt:lpstr>
      <vt:lpstr>That Others May Live…….</vt:lpstr>
      <vt:lpstr>LOWER ADIRONDACK SEARCH and RESCUE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ADIRONDACK SEARCH and RESCUE</dc:title>
  <dc:creator>Cate Howland</dc:creator>
  <cp:lastModifiedBy>Cate Howland</cp:lastModifiedBy>
  <cp:revision>24</cp:revision>
  <dcterms:created xsi:type="dcterms:W3CDTF">2020-08-29T15:17:29Z</dcterms:created>
  <dcterms:modified xsi:type="dcterms:W3CDTF">2020-08-31T15:40:16Z</dcterms:modified>
</cp:coreProperties>
</file>