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63965A-A976-4B18-992A-C8B7C86B46F8}" v="2" dt="2020-08-26T18:22:24.4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idon, Jennifer (PARKS)" userId="3f14e63f-d387-40c0-ba0d-f2a9d888578f" providerId="ADAL" clId="{AC63965A-A976-4B18-992A-C8B7C86B46F8}"/>
    <pc:docChg chg="custSel modSld">
      <pc:chgData name="Amidon, Jennifer (PARKS)" userId="3f14e63f-d387-40c0-ba0d-f2a9d888578f" providerId="ADAL" clId="{AC63965A-A976-4B18-992A-C8B7C86B46F8}" dt="2020-08-26T18:27:59.205" v="140" actId="1076"/>
      <pc:docMkLst>
        <pc:docMk/>
      </pc:docMkLst>
      <pc:sldChg chg="addSp delSp modSp">
        <pc:chgData name="Amidon, Jennifer (PARKS)" userId="3f14e63f-d387-40c0-ba0d-f2a9d888578f" providerId="ADAL" clId="{AC63965A-A976-4B18-992A-C8B7C86B46F8}" dt="2020-08-26T18:27:59.205" v="140" actId="1076"/>
        <pc:sldMkLst>
          <pc:docMk/>
          <pc:sldMk cId="2203072931" sldId="256"/>
        </pc:sldMkLst>
        <pc:spChg chg="mod">
          <ac:chgData name="Amidon, Jennifer (PARKS)" userId="3f14e63f-d387-40c0-ba0d-f2a9d888578f" providerId="ADAL" clId="{AC63965A-A976-4B18-992A-C8B7C86B46F8}" dt="2020-08-26T18:27:59.205" v="140" actId="1076"/>
          <ac:spMkLst>
            <pc:docMk/>
            <pc:sldMk cId="2203072931" sldId="256"/>
            <ac:spMk id="2" creationId="{CC4AB957-0AEC-4821-B522-0BC30459130A}"/>
          </ac:spMkLst>
        </pc:spChg>
        <pc:spChg chg="mod">
          <ac:chgData name="Amidon, Jennifer (PARKS)" userId="3f14e63f-d387-40c0-ba0d-f2a9d888578f" providerId="ADAL" clId="{AC63965A-A976-4B18-992A-C8B7C86B46F8}" dt="2020-08-26T18:27:40.931" v="139" actId="115"/>
          <ac:spMkLst>
            <pc:docMk/>
            <pc:sldMk cId="2203072931" sldId="256"/>
            <ac:spMk id="3" creationId="{7F44ACAE-9E9F-4FD0-9732-269A9FCAD32C}"/>
          </ac:spMkLst>
        </pc:spChg>
        <pc:spChg chg="add del mod">
          <ac:chgData name="Amidon, Jennifer (PARKS)" userId="3f14e63f-d387-40c0-ba0d-f2a9d888578f" providerId="ADAL" clId="{AC63965A-A976-4B18-992A-C8B7C86B46F8}" dt="2020-08-26T18:20:07.794" v="3" actId="478"/>
          <ac:spMkLst>
            <pc:docMk/>
            <pc:sldMk cId="2203072931" sldId="256"/>
            <ac:spMk id="24" creationId="{FBA8A724-4AAC-4763-9EB4-D9A2E7592D4E}"/>
          </ac:spMkLst>
        </pc:spChg>
        <pc:spChg chg="add del mod">
          <ac:chgData name="Amidon, Jennifer (PARKS)" userId="3f14e63f-d387-40c0-ba0d-f2a9d888578f" providerId="ADAL" clId="{AC63965A-A976-4B18-992A-C8B7C86B46F8}" dt="2020-08-26T18:22:34.025" v="9" actId="478"/>
          <ac:spMkLst>
            <pc:docMk/>
            <pc:sldMk cId="2203072931" sldId="256"/>
            <ac:spMk id="27" creationId="{21F03CC3-ECF9-41F2-9C8D-78B3954518E0}"/>
          </ac:spMkLst>
        </pc:spChg>
        <pc:picChg chg="mod">
          <ac:chgData name="Amidon, Jennifer (PARKS)" userId="3f14e63f-d387-40c0-ba0d-f2a9d888578f" providerId="ADAL" clId="{AC63965A-A976-4B18-992A-C8B7C86B46F8}" dt="2020-08-26T18:26:41.621" v="107" actId="1076"/>
          <ac:picMkLst>
            <pc:docMk/>
            <pc:sldMk cId="2203072931" sldId="256"/>
            <ac:picMk id="8" creationId="{46FE781B-94EC-4273-BFE4-68C2BB2E7D39}"/>
          </ac:picMkLst>
        </pc:picChg>
        <pc:picChg chg="mod">
          <ac:chgData name="Amidon, Jennifer (PARKS)" userId="3f14e63f-d387-40c0-ba0d-f2a9d888578f" providerId="ADAL" clId="{AC63965A-A976-4B18-992A-C8B7C86B46F8}" dt="2020-08-26T18:26:42.937" v="108" actId="1076"/>
          <ac:picMkLst>
            <pc:docMk/>
            <pc:sldMk cId="2203072931" sldId="256"/>
            <ac:picMk id="17" creationId="{638606B3-EF3A-43AA-A372-781FDB159C61}"/>
          </ac:picMkLst>
        </pc:picChg>
        <pc:picChg chg="mod">
          <ac:chgData name="Amidon, Jennifer (PARKS)" userId="3f14e63f-d387-40c0-ba0d-f2a9d888578f" providerId="ADAL" clId="{AC63965A-A976-4B18-992A-C8B7C86B46F8}" dt="2020-08-26T18:26:45.505" v="109" actId="1076"/>
          <ac:picMkLst>
            <pc:docMk/>
            <pc:sldMk cId="2203072931" sldId="256"/>
            <ac:picMk id="20" creationId="{37C35FCC-5176-410D-8C46-B19C6069548B}"/>
          </ac:picMkLst>
        </pc:picChg>
        <pc:picChg chg="add mod">
          <ac:chgData name="Amidon, Jennifer (PARKS)" userId="3f14e63f-d387-40c0-ba0d-f2a9d888578f" providerId="ADAL" clId="{AC63965A-A976-4B18-992A-C8B7C86B46F8}" dt="2020-08-26T18:26:35.242" v="104" actId="1076"/>
          <ac:picMkLst>
            <pc:docMk/>
            <pc:sldMk cId="2203072931" sldId="256"/>
            <ac:picMk id="23" creationId="{4AD2BCAD-BB12-439A-AFED-855C3D40A671}"/>
          </ac:picMkLst>
        </pc:picChg>
        <pc:picChg chg="add mod modCrop">
          <ac:chgData name="Amidon, Jennifer (PARKS)" userId="3f14e63f-d387-40c0-ba0d-f2a9d888578f" providerId="ADAL" clId="{AC63965A-A976-4B18-992A-C8B7C86B46F8}" dt="2020-08-26T18:27:23.816" v="137" actId="1076"/>
          <ac:picMkLst>
            <pc:docMk/>
            <pc:sldMk cId="2203072931" sldId="256"/>
            <ac:picMk id="26" creationId="{BD42A226-5967-4525-A472-5B01E896BC8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http://studentswithlearningdifficulties.blogspot.com/2009/09/clean-hands.html" TargetMode="External"/><Relationship Id="rId7" Type="http://schemas.openxmlformats.org/officeDocument/2006/relationships/hyperlink" Target="https://oldschool.runescape.wiki/w/Rolling_pi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s://www.exploratorium.edu/snacks/color-contrast" TargetMode="External"/><Relationship Id="rId5" Type="http://schemas.openxmlformats.org/officeDocument/2006/relationships/hyperlink" Target="https://barmitzvahzilla.blogspot.com/2010/03/fork-over-forks.html" TargetMode="External"/><Relationship Id="rId10" Type="http://schemas.openxmlformats.org/officeDocument/2006/relationships/image" Target="../media/image5.jpg"/><Relationship Id="rId4" Type="http://schemas.openxmlformats.org/officeDocument/2006/relationships/image" Target="../media/image2.jpg"/><Relationship Id="rId9" Type="http://schemas.openxmlformats.org/officeDocument/2006/relationships/hyperlink" Target="http://mynailsdesigns.blogspot.com/2013/01/usando-pintura-acrilica-en-nail-art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AB957-0AEC-4821-B522-0BC3045913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2471" y="161161"/>
            <a:ext cx="10627057" cy="1094966"/>
          </a:xfrm>
        </p:spPr>
        <p:txBody>
          <a:bodyPr/>
          <a:lstStyle/>
          <a:p>
            <a:r>
              <a:rPr lang="en-US" dirty="0"/>
              <a:t>RECYCLED PAPER MAKING </a:t>
            </a:r>
            <a:r>
              <a:rPr lang="en-US" b="1" dirty="0"/>
              <a:t>TIPS</a:t>
            </a:r>
            <a:r>
              <a:rPr lang="en-US" dirty="0"/>
              <a:t>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44ACAE-9E9F-4FD0-9732-269A9FCAD3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6097" y="1520412"/>
            <a:ext cx="8915399" cy="5454703"/>
          </a:xfrm>
        </p:spPr>
        <p:txBody>
          <a:bodyPr>
            <a:normAutofit/>
          </a:bodyPr>
          <a:lstStyle/>
          <a:p>
            <a:r>
              <a:rPr lang="en-US" sz="2200" b="1" u="sng" dirty="0"/>
              <a:t>TOOLS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/>
              <a:t>Don’t want to use your blender? </a:t>
            </a:r>
            <a:r>
              <a:rPr lang="en-US" dirty="0"/>
              <a:t>Place water and paper pieces in a bowl and let soak for several hours or overnight.  Use your hands or a fork to break down the paper into a slurry.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/>
              <a:t>No deckle or picture frames</a:t>
            </a:r>
            <a:r>
              <a:rPr lang="en-US" dirty="0"/>
              <a:t>…Use a piece of screen, muslin, or paper towels on a rimmed cookie sheet.  Pour slurry on the screen, muslin, or paper towel and cover with another sheet of muslin or paper towel.  Absorb excess water by blotting with a sponge or towels.  You can also use a rolling pin to help press out excess water.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r>
              <a:rPr lang="en-US" sz="2000" b="1" u="sng" dirty="0"/>
              <a:t>COLORING &amp; DESIGNING YOUR PAPER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Use colored paper in your slurry.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Add a few (to several) drops of acrylic paint to your slurry and mix well.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Add flower petals or other flat natural items to enhance your paper.</a:t>
            </a:r>
          </a:p>
        </p:txBody>
      </p:sp>
      <p:pic>
        <p:nvPicPr>
          <p:cNvPr id="8" name="Picture 7" descr="A picture containing plant&#10;&#10;Description automatically generated">
            <a:extLst>
              <a:ext uri="{FF2B5EF4-FFF2-40B4-BE49-F238E27FC236}">
                <a16:creationId xmlns:a16="http://schemas.microsoft.com/office/drawing/2014/main" id="{46FE781B-94EC-4273-BFE4-68C2BB2E7D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385674" y="1756611"/>
            <a:ext cx="688807" cy="688807"/>
          </a:xfrm>
          <a:prstGeom prst="rect">
            <a:avLst/>
          </a:prstGeom>
        </p:spPr>
      </p:pic>
      <p:pic>
        <p:nvPicPr>
          <p:cNvPr id="17" name="Picture 16" descr="A close up of a logo&#10;&#10;Description automatically generated">
            <a:extLst>
              <a:ext uri="{FF2B5EF4-FFF2-40B4-BE49-F238E27FC236}">
                <a16:creationId xmlns:a16="http://schemas.microsoft.com/office/drawing/2014/main" id="{638606B3-EF3A-43AA-A372-781FDB159C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5400000">
            <a:off x="10936456" y="2319303"/>
            <a:ext cx="399520" cy="518858"/>
          </a:xfrm>
          <a:prstGeom prst="rect">
            <a:avLst/>
          </a:prstGeom>
        </p:spPr>
      </p:pic>
      <p:pic>
        <p:nvPicPr>
          <p:cNvPr id="20" name="Picture 19" descr="A close up of a device&#10;&#10;Description automatically generated">
            <a:extLst>
              <a:ext uri="{FF2B5EF4-FFF2-40B4-BE49-F238E27FC236}">
                <a16:creationId xmlns:a16="http://schemas.microsoft.com/office/drawing/2014/main" id="{37C35FCC-5176-410D-8C46-B19C6069548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 rot="3474661">
            <a:off x="10719109" y="3376668"/>
            <a:ext cx="710743" cy="682906"/>
          </a:xfrm>
          <a:prstGeom prst="rect">
            <a:avLst/>
          </a:prstGeom>
        </p:spPr>
      </p:pic>
      <p:pic>
        <p:nvPicPr>
          <p:cNvPr id="23" name="Picture 22" descr="A picture containing lotion, food&#10;&#10;Description automatically generated">
            <a:extLst>
              <a:ext uri="{FF2B5EF4-FFF2-40B4-BE49-F238E27FC236}">
                <a16:creationId xmlns:a16="http://schemas.microsoft.com/office/drawing/2014/main" id="{4AD2BCAD-BB12-439A-AFED-855C3D40A67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9968114" y="5412950"/>
            <a:ext cx="653382" cy="688807"/>
          </a:xfrm>
          <a:prstGeom prst="rect">
            <a:avLst/>
          </a:prstGeom>
        </p:spPr>
      </p:pic>
      <p:pic>
        <p:nvPicPr>
          <p:cNvPr id="26" name="Picture 25" descr="A picture containing stationary&#10;&#10;Description automatically generated">
            <a:extLst>
              <a:ext uri="{FF2B5EF4-FFF2-40B4-BE49-F238E27FC236}">
                <a16:creationId xmlns:a16="http://schemas.microsoft.com/office/drawing/2014/main" id="{BD42A226-5967-4525-A472-5B01E896BC83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837473B0-CC2E-450A-ABE3-18F120FF3D39}">
                <a1611:picAttrSrcUrl xmlns:a1611="http://schemas.microsoft.com/office/drawing/2016/11/main" r:id="rId11"/>
              </a:ext>
            </a:extLst>
          </a:blip>
          <a:srcRect l="2546" t="8945" r="18543" b="5148"/>
          <a:stretch/>
        </p:blipFill>
        <p:spPr>
          <a:xfrm rot="6195227">
            <a:off x="6644223" y="4885145"/>
            <a:ext cx="775196" cy="805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07293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</TotalTime>
  <Words>158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Wingdings</vt:lpstr>
      <vt:lpstr>Wingdings 3</vt:lpstr>
      <vt:lpstr>Wisp</vt:lpstr>
      <vt:lpstr>RECYCLED PAPER MAKING TIPS: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RECYCLED PAPER MAKING TIPS: </dc:title>
  <dc:creator>Amidon, Jennifer (PARKS)</dc:creator>
  <cp:lastModifiedBy>Amidon, Jennifer (PARKS)</cp:lastModifiedBy>
  <cp:revision>4</cp:revision>
  <dcterms:created xsi:type="dcterms:W3CDTF">2020-08-26T17:39:17Z</dcterms:created>
  <dcterms:modified xsi:type="dcterms:W3CDTF">2020-08-26T18:28:04Z</dcterms:modified>
</cp:coreProperties>
</file>